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1" r:id="rId5"/>
    <p:sldId id="266" r:id="rId6"/>
    <p:sldId id="264" r:id="rId7"/>
    <p:sldId id="265" r:id="rId8"/>
    <p:sldId id="262" r:id="rId9"/>
    <p:sldId id="263" r:id="rId10"/>
    <p:sldId id="26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8" autoAdjust="0"/>
    <p:restoredTop sz="94660"/>
  </p:normalViewPr>
  <p:slideViewPr>
    <p:cSldViewPr snapToGrid="0">
      <p:cViewPr varScale="1">
        <p:scale>
          <a:sx n="114" d="100"/>
          <a:sy n="114" d="100"/>
        </p:scale>
        <p:origin x="35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8DA185CE-4F13-4032-B1BD-43B5C5E3442C}"/>
    <pc:docChg chg="custSel addSld delSld modSld sldOrd">
      <pc:chgData name="Stefano Faccin" userId="bf6741b5-36bc-4b59-a73a-f03584833b71" providerId="ADAL" clId="{8DA185CE-4F13-4032-B1BD-43B5C5E3442C}" dt="2018-10-02T15:43:31.834" v="3060" actId="20577"/>
      <pc:docMkLst>
        <pc:docMk/>
      </pc:docMkLst>
      <pc:sldChg chg="modSp">
        <pc:chgData name="Stefano Faccin" userId="bf6741b5-36bc-4b59-a73a-f03584833b71" providerId="ADAL" clId="{8DA185CE-4F13-4032-B1BD-43B5C5E3442C}" dt="2018-10-02T15:33:26.408" v="1962" actId="20577"/>
        <pc:sldMkLst>
          <pc:docMk/>
          <pc:sldMk cId="1707775986" sldId="257"/>
        </pc:sldMkLst>
        <pc:spChg chg="mod">
          <ac:chgData name="Stefano Faccin" userId="bf6741b5-36bc-4b59-a73a-f03584833b71" providerId="ADAL" clId="{8DA185CE-4F13-4032-B1BD-43B5C5E3442C}" dt="2018-10-02T15:32:57.067" v="1804" actId="20577"/>
          <ac:spMkLst>
            <pc:docMk/>
            <pc:sldMk cId="1707775986" sldId="257"/>
            <ac:spMk id="2" creationId="{01AC368E-26CD-4232-8769-D0E194F4530B}"/>
          </ac:spMkLst>
        </pc:spChg>
        <pc:spChg chg="mod">
          <ac:chgData name="Stefano Faccin" userId="bf6741b5-36bc-4b59-a73a-f03584833b71" providerId="ADAL" clId="{8DA185CE-4F13-4032-B1BD-43B5C5E3442C}" dt="2018-10-02T15:33:26.408" v="1962" actId="20577"/>
          <ac:spMkLst>
            <pc:docMk/>
            <pc:sldMk cId="1707775986" sldId="257"/>
            <ac:spMk id="3" creationId="{3C52F8D3-9796-444A-A221-CC1F557369A7}"/>
          </ac:spMkLst>
        </pc:spChg>
      </pc:sldChg>
      <pc:sldChg chg="add del ord">
        <pc:chgData name="Stefano Faccin" userId="bf6741b5-36bc-4b59-a73a-f03584833b71" providerId="ADAL" clId="{8DA185CE-4F13-4032-B1BD-43B5C5E3442C}" dt="2018-10-02T15:25:27.206" v="1702" actId="2696"/>
        <pc:sldMkLst>
          <pc:docMk/>
          <pc:sldMk cId="2393009956" sldId="258"/>
        </pc:sldMkLst>
      </pc:sldChg>
      <pc:sldChg chg="addSp modSp add ord">
        <pc:chgData name="Stefano Faccin" userId="bf6741b5-36bc-4b59-a73a-f03584833b71" providerId="ADAL" clId="{8DA185CE-4F13-4032-B1BD-43B5C5E3442C}" dt="2018-10-02T15:24:16.561" v="1503" actId="20577"/>
        <pc:sldMkLst>
          <pc:docMk/>
          <pc:sldMk cId="1868663023" sldId="259"/>
        </pc:sldMkLst>
        <pc:spChg chg="mod">
          <ac:chgData name="Stefano Faccin" userId="bf6741b5-36bc-4b59-a73a-f03584833b71" providerId="ADAL" clId="{8DA185CE-4F13-4032-B1BD-43B5C5E3442C}" dt="2018-10-02T00:57:50.458" v="85" actId="20577"/>
          <ac:spMkLst>
            <pc:docMk/>
            <pc:sldMk cId="1868663023" sldId="259"/>
            <ac:spMk id="2" creationId="{400B4398-207F-4983-8128-5C3AC242622A}"/>
          </ac:spMkLst>
        </pc:spChg>
        <pc:spChg chg="mod">
          <ac:chgData name="Stefano Faccin" userId="bf6741b5-36bc-4b59-a73a-f03584833b71" providerId="ADAL" clId="{8DA185CE-4F13-4032-B1BD-43B5C5E3442C}" dt="2018-10-02T15:24:16.561" v="1503" actId="20577"/>
          <ac:spMkLst>
            <pc:docMk/>
            <pc:sldMk cId="1868663023" sldId="259"/>
            <ac:spMk id="3" creationId="{F8DF65C4-037A-4327-A8C6-946DE6E955CC}"/>
          </ac:spMkLst>
        </pc:spChg>
        <pc:spChg chg="add">
          <ac:chgData name="Stefano Faccin" userId="bf6741b5-36bc-4b59-a73a-f03584833b71" providerId="ADAL" clId="{8DA185CE-4F13-4032-B1BD-43B5C5E3442C}" dt="2018-10-02T00:56:43.655" v="3"/>
          <ac:spMkLst>
            <pc:docMk/>
            <pc:sldMk cId="1868663023" sldId="259"/>
            <ac:spMk id="4" creationId="{CE0D0483-84BD-46AB-BEC3-C3847CCA6623}"/>
          </ac:spMkLst>
        </pc:spChg>
        <pc:spChg chg="add mod">
          <ac:chgData name="Stefano Faccin" userId="bf6741b5-36bc-4b59-a73a-f03584833b71" providerId="ADAL" clId="{8DA185CE-4F13-4032-B1BD-43B5C5E3442C}" dt="2018-10-02T00:57:34.352" v="56" actId="1036"/>
          <ac:spMkLst>
            <pc:docMk/>
            <pc:sldMk cId="1868663023" sldId="259"/>
            <ac:spMk id="5" creationId="{56B182A6-B9E7-41F0-9783-4D99C6C9219D}"/>
          </ac:spMkLst>
        </pc:spChg>
        <pc:graphicFrameChg chg="add mod">
          <ac:chgData name="Stefano Faccin" userId="bf6741b5-36bc-4b59-a73a-f03584833b71" providerId="ADAL" clId="{8DA185CE-4F13-4032-B1BD-43B5C5E3442C}" dt="2018-10-02T00:57:56.363" v="87" actId="14100"/>
          <ac:graphicFrameMkLst>
            <pc:docMk/>
            <pc:sldMk cId="1868663023" sldId="259"/>
            <ac:graphicFrameMk id="6" creationId="{011C8A4B-7B92-46DE-A92A-62476848D817}"/>
          </ac:graphicFrameMkLst>
        </pc:graphicFrameChg>
      </pc:sldChg>
      <pc:sldChg chg="modSp add ord">
        <pc:chgData name="Stefano Faccin" userId="bf6741b5-36bc-4b59-a73a-f03584833b71" providerId="ADAL" clId="{8DA185CE-4F13-4032-B1BD-43B5C5E3442C}" dt="2018-10-02T15:23:50.277" v="1461" actId="27636"/>
        <pc:sldMkLst>
          <pc:docMk/>
          <pc:sldMk cId="3398147946" sldId="260"/>
        </pc:sldMkLst>
        <pc:spChg chg="mod">
          <ac:chgData name="Stefano Faccin" userId="bf6741b5-36bc-4b59-a73a-f03584833b71" providerId="ADAL" clId="{8DA185CE-4F13-4032-B1BD-43B5C5E3442C}" dt="2018-10-02T01:01:01.190" v="235" actId="20577"/>
          <ac:spMkLst>
            <pc:docMk/>
            <pc:sldMk cId="3398147946" sldId="260"/>
            <ac:spMk id="2" creationId="{06115711-1DAF-4A4B-93F9-1B584A74328A}"/>
          </ac:spMkLst>
        </pc:spChg>
        <pc:spChg chg="mod">
          <ac:chgData name="Stefano Faccin" userId="bf6741b5-36bc-4b59-a73a-f03584833b71" providerId="ADAL" clId="{8DA185CE-4F13-4032-B1BD-43B5C5E3442C}" dt="2018-10-02T15:23:50.277" v="1461" actId="27636"/>
          <ac:spMkLst>
            <pc:docMk/>
            <pc:sldMk cId="3398147946" sldId="260"/>
            <ac:spMk id="3" creationId="{146A86BE-A220-421D-8BD8-6E9247FF7598}"/>
          </ac:spMkLst>
        </pc:spChg>
      </pc:sldChg>
      <pc:sldChg chg="modSp add">
        <pc:chgData name="Stefano Faccin" userId="bf6741b5-36bc-4b59-a73a-f03584833b71" providerId="ADAL" clId="{8DA185CE-4F13-4032-B1BD-43B5C5E3442C}" dt="2018-10-02T15:42:24.801" v="2919" actId="6549"/>
        <pc:sldMkLst>
          <pc:docMk/>
          <pc:sldMk cId="1555510870" sldId="261"/>
        </pc:sldMkLst>
        <pc:spChg chg="mod">
          <ac:chgData name="Stefano Faccin" userId="bf6741b5-36bc-4b59-a73a-f03584833b71" providerId="ADAL" clId="{8DA185CE-4F13-4032-B1BD-43B5C5E3442C}" dt="2018-10-02T15:42:24.801" v="2919" actId="6549"/>
          <ac:spMkLst>
            <pc:docMk/>
            <pc:sldMk cId="1555510870" sldId="261"/>
            <ac:spMk id="2" creationId="{9A2B6B8F-0D80-486E-938A-A6F2A6A49FE4}"/>
          </ac:spMkLst>
        </pc:spChg>
        <pc:spChg chg="mod">
          <ac:chgData name="Stefano Faccin" userId="bf6741b5-36bc-4b59-a73a-f03584833b71" providerId="ADAL" clId="{8DA185CE-4F13-4032-B1BD-43B5C5E3442C}" dt="2018-10-02T15:41:24.303" v="2780" actId="113"/>
          <ac:spMkLst>
            <pc:docMk/>
            <pc:sldMk cId="1555510870" sldId="261"/>
            <ac:spMk id="3" creationId="{079C9D20-47C1-49E5-8C6E-4732574A9EE0}"/>
          </ac:spMkLst>
        </pc:spChg>
      </pc:sldChg>
      <pc:sldChg chg="modSp add">
        <pc:chgData name="Stefano Faccin" userId="bf6741b5-36bc-4b59-a73a-f03584833b71" providerId="ADAL" clId="{8DA185CE-4F13-4032-B1BD-43B5C5E3442C}" dt="2018-10-02T15:40:11.327" v="2764" actId="20577"/>
        <pc:sldMkLst>
          <pc:docMk/>
          <pc:sldMk cId="3229844539" sldId="262"/>
        </pc:sldMkLst>
        <pc:spChg chg="mod">
          <ac:chgData name="Stefano Faccin" userId="bf6741b5-36bc-4b59-a73a-f03584833b71" providerId="ADAL" clId="{8DA185CE-4F13-4032-B1BD-43B5C5E3442C}" dt="2018-10-02T01:01:36.566" v="346" actId="20577"/>
          <ac:spMkLst>
            <pc:docMk/>
            <pc:sldMk cId="3229844539" sldId="262"/>
            <ac:spMk id="2" creationId="{9A2B6B8F-0D80-486E-938A-A6F2A6A49FE4}"/>
          </ac:spMkLst>
        </pc:spChg>
        <pc:spChg chg="mod">
          <ac:chgData name="Stefano Faccin" userId="bf6741b5-36bc-4b59-a73a-f03584833b71" providerId="ADAL" clId="{8DA185CE-4F13-4032-B1BD-43B5C5E3442C}" dt="2018-10-02T15:40:11.327" v="2764" actId="20577"/>
          <ac:spMkLst>
            <pc:docMk/>
            <pc:sldMk cId="3229844539" sldId="262"/>
            <ac:spMk id="3" creationId="{079C9D20-47C1-49E5-8C6E-4732574A9EE0}"/>
          </ac:spMkLst>
        </pc:spChg>
      </pc:sldChg>
      <pc:sldChg chg="modSp add">
        <pc:chgData name="Stefano Faccin" userId="bf6741b5-36bc-4b59-a73a-f03584833b71" providerId="ADAL" clId="{8DA185CE-4F13-4032-B1BD-43B5C5E3442C}" dt="2018-10-02T15:23:36.696" v="1456" actId="20577"/>
        <pc:sldMkLst>
          <pc:docMk/>
          <pc:sldMk cId="445227026" sldId="263"/>
        </pc:sldMkLst>
        <pc:spChg chg="mod">
          <ac:chgData name="Stefano Faccin" userId="bf6741b5-36bc-4b59-a73a-f03584833b71" providerId="ADAL" clId="{8DA185CE-4F13-4032-B1BD-43B5C5E3442C}" dt="2018-10-02T01:09:50.336" v="1358" actId="20577"/>
          <ac:spMkLst>
            <pc:docMk/>
            <pc:sldMk cId="445227026" sldId="263"/>
            <ac:spMk id="2" creationId="{E1A3E0FA-C64E-42BC-B7BD-C1FD19A7B42E}"/>
          </ac:spMkLst>
        </pc:spChg>
        <pc:spChg chg="mod">
          <ac:chgData name="Stefano Faccin" userId="bf6741b5-36bc-4b59-a73a-f03584833b71" providerId="ADAL" clId="{8DA185CE-4F13-4032-B1BD-43B5C5E3442C}" dt="2018-10-02T15:23:36.696" v="1456" actId="20577"/>
          <ac:spMkLst>
            <pc:docMk/>
            <pc:sldMk cId="445227026" sldId="263"/>
            <ac:spMk id="3" creationId="{25A9EF4C-5B3F-4AE7-A916-080E3CD60E31}"/>
          </ac:spMkLst>
        </pc:spChg>
      </pc:sldChg>
      <pc:sldChg chg="modSp add">
        <pc:chgData name="Stefano Faccin" userId="bf6741b5-36bc-4b59-a73a-f03584833b71" providerId="ADAL" clId="{8DA185CE-4F13-4032-B1BD-43B5C5E3442C}" dt="2018-10-02T15:25:59.091" v="1788" actId="20577"/>
        <pc:sldMkLst>
          <pc:docMk/>
          <pc:sldMk cId="3133095275" sldId="264"/>
        </pc:sldMkLst>
        <pc:spChg chg="mod">
          <ac:chgData name="Stefano Faccin" userId="bf6741b5-36bc-4b59-a73a-f03584833b71" providerId="ADAL" clId="{8DA185CE-4F13-4032-B1BD-43B5C5E3442C}" dt="2018-10-02T01:04:11.291" v="730" actId="20577"/>
          <ac:spMkLst>
            <pc:docMk/>
            <pc:sldMk cId="3133095275" sldId="264"/>
            <ac:spMk id="2" creationId="{AC166D97-DD82-472F-ACA6-62B953095694}"/>
          </ac:spMkLst>
        </pc:spChg>
        <pc:spChg chg="mod">
          <ac:chgData name="Stefano Faccin" userId="bf6741b5-36bc-4b59-a73a-f03584833b71" providerId="ADAL" clId="{8DA185CE-4F13-4032-B1BD-43B5C5E3442C}" dt="2018-10-02T15:25:59.091" v="1788" actId="20577"/>
          <ac:spMkLst>
            <pc:docMk/>
            <pc:sldMk cId="3133095275" sldId="264"/>
            <ac:spMk id="3" creationId="{8D6C5E13-E92C-47AF-A289-48CF603F8BF3}"/>
          </ac:spMkLst>
        </pc:spChg>
      </pc:sldChg>
      <pc:sldChg chg="modSp add">
        <pc:chgData name="Stefano Faccin" userId="bf6741b5-36bc-4b59-a73a-f03584833b71" providerId="ADAL" clId="{8DA185CE-4F13-4032-B1BD-43B5C5E3442C}" dt="2018-10-02T15:40:49.375" v="2773" actId="20577"/>
        <pc:sldMkLst>
          <pc:docMk/>
          <pc:sldMk cId="2645390997" sldId="265"/>
        </pc:sldMkLst>
        <pc:spChg chg="mod">
          <ac:chgData name="Stefano Faccin" userId="bf6741b5-36bc-4b59-a73a-f03584833b71" providerId="ADAL" clId="{8DA185CE-4F13-4032-B1BD-43B5C5E3442C}" dt="2018-10-02T15:33:48.905" v="1999" actId="20577"/>
          <ac:spMkLst>
            <pc:docMk/>
            <pc:sldMk cId="2645390997" sldId="265"/>
            <ac:spMk id="2" creationId="{A735BF2A-0C14-4264-A260-028BBE6B6E29}"/>
          </ac:spMkLst>
        </pc:spChg>
        <pc:spChg chg="mod">
          <ac:chgData name="Stefano Faccin" userId="bf6741b5-36bc-4b59-a73a-f03584833b71" providerId="ADAL" clId="{8DA185CE-4F13-4032-B1BD-43B5C5E3442C}" dt="2018-10-02T15:40:49.375" v="2773" actId="20577"/>
          <ac:spMkLst>
            <pc:docMk/>
            <pc:sldMk cId="2645390997" sldId="265"/>
            <ac:spMk id="3" creationId="{539F0054-1F29-4810-BECF-82C65EA3FF10}"/>
          </ac:spMkLst>
        </pc:spChg>
      </pc:sldChg>
      <pc:sldChg chg="modSp add">
        <pc:chgData name="Stefano Faccin" userId="bf6741b5-36bc-4b59-a73a-f03584833b71" providerId="ADAL" clId="{8DA185CE-4F13-4032-B1BD-43B5C5E3442C}" dt="2018-10-02T15:43:31.834" v="3060" actId="20577"/>
        <pc:sldMkLst>
          <pc:docMk/>
          <pc:sldMk cId="566467367" sldId="266"/>
        </pc:sldMkLst>
        <pc:spChg chg="mod">
          <ac:chgData name="Stefano Faccin" userId="bf6741b5-36bc-4b59-a73a-f03584833b71" providerId="ADAL" clId="{8DA185CE-4F13-4032-B1BD-43B5C5E3442C}" dt="2018-10-02T15:42:18.956" v="2917" actId="20577"/>
          <ac:spMkLst>
            <pc:docMk/>
            <pc:sldMk cId="566467367" sldId="266"/>
            <ac:spMk id="2" creationId="{9A2B6B8F-0D80-486E-938A-A6F2A6A49FE4}"/>
          </ac:spMkLst>
        </pc:spChg>
        <pc:spChg chg="mod">
          <ac:chgData name="Stefano Faccin" userId="bf6741b5-36bc-4b59-a73a-f03584833b71" providerId="ADAL" clId="{8DA185CE-4F13-4032-B1BD-43B5C5E3442C}" dt="2018-10-02T15:43:31.834" v="3060" actId="20577"/>
          <ac:spMkLst>
            <pc:docMk/>
            <pc:sldMk cId="566467367" sldId="266"/>
            <ac:spMk id="3" creationId="{079C9D20-47C1-49E5-8C6E-4732574A9EE0}"/>
          </ac:spMkLst>
        </pc:spChg>
      </pc:sldChg>
      <pc:sldChg chg="add del">
        <pc:chgData name="Stefano Faccin" userId="bf6741b5-36bc-4b59-a73a-f03584833b71" providerId="ADAL" clId="{8DA185CE-4F13-4032-B1BD-43B5C5E3442C}" dt="2018-10-02T15:38:46.902" v="2495" actId="2696"/>
        <pc:sldMkLst>
          <pc:docMk/>
          <pc:sldMk cId="936306504" sldId="266"/>
        </pc:sldMkLst>
      </pc:sldChg>
      <pc:sldChg chg="add del">
        <pc:chgData name="Stefano Faccin" userId="bf6741b5-36bc-4b59-a73a-f03584833b71" providerId="ADAL" clId="{8DA185CE-4F13-4032-B1BD-43B5C5E3442C}" dt="2018-10-02T15:38:48.125" v="2496" actId="2696"/>
        <pc:sldMkLst>
          <pc:docMk/>
          <pc:sldMk cId="2805420976" sldId="267"/>
        </pc:sldMkLst>
      </pc:sldChg>
      <pc:sldChg chg="add del">
        <pc:chgData name="Stefano Faccin" userId="bf6741b5-36bc-4b59-a73a-f03584833b71" providerId="ADAL" clId="{8DA185CE-4F13-4032-B1BD-43B5C5E3442C}" dt="2018-10-02T15:38:49.127" v="2497" actId="2696"/>
        <pc:sldMkLst>
          <pc:docMk/>
          <pc:sldMk cId="236314695" sldId="268"/>
        </pc:sldMkLst>
      </pc:sldChg>
      <pc:sldChg chg="add del">
        <pc:chgData name="Stefano Faccin" userId="bf6741b5-36bc-4b59-a73a-f03584833b71" providerId="ADAL" clId="{8DA185CE-4F13-4032-B1BD-43B5C5E3442C}" dt="2018-10-02T15:38:50.503" v="2498" actId="2696"/>
        <pc:sldMkLst>
          <pc:docMk/>
          <pc:sldMk cId="2906427710" sldId="269"/>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BA15D-FCC3-4F64-AA1F-DE851392D1E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382DDD-4AAD-4DC7-B333-7B5A3B8BA2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43AD155-8293-4AA4-9A53-C409B32FA66F}"/>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5" name="Footer Placeholder 4">
            <a:extLst>
              <a:ext uri="{FF2B5EF4-FFF2-40B4-BE49-F238E27FC236}">
                <a16:creationId xmlns:a16="http://schemas.microsoft.com/office/drawing/2014/main" id="{48D1B413-8680-4152-A984-326246EDCE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7E2E59-34DF-4731-8787-FFC47084EC8A}"/>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3896721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B5CD7-5DF0-4CA6-9BB9-D9499A3F8DE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1DD4693-70A6-46F9-A591-5985BE7B197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F1EFEB-3AF5-470E-B5D3-7925208CE3C1}"/>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5" name="Footer Placeholder 4">
            <a:extLst>
              <a:ext uri="{FF2B5EF4-FFF2-40B4-BE49-F238E27FC236}">
                <a16:creationId xmlns:a16="http://schemas.microsoft.com/office/drawing/2014/main" id="{B01020D0-CDD5-428B-9739-F9C309638E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03B42F-1494-4B76-875B-9CFABFBCCE68}"/>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246978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66D521-0B7C-4540-8B07-0062831DB99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8A91087-F0AF-4EF0-B946-BF79D7D66FF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2A138C-83E1-4E5F-876C-A4BB4B472EF0}"/>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5" name="Footer Placeholder 4">
            <a:extLst>
              <a:ext uri="{FF2B5EF4-FFF2-40B4-BE49-F238E27FC236}">
                <a16:creationId xmlns:a16="http://schemas.microsoft.com/office/drawing/2014/main" id="{4E99DD62-BC7F-4776-B658-F4F6F0DF47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2E8E5-290C-42DA-B3AA-1B09592755AF}"/>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1027288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A85E7-1C9B-44EC-AC4D-4B7333486B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3B20E6-3381-46E6-8EDE-391ED2DE6D2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EEA1AA-8B94-494C-B487-EE85AC464FFE}"/>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5" name="Footer Placeholder 4">
            <a:extLst>
              <a:ext uri="{FF2B5EF4-FFF2-40B4-BE49-F238E27FC236}">
                <a16:creationId xmlns:a16="http://schemas.microsoft.com/office/drawing/2014/main" id="{37E49DF7-009D-4F60-8952-DF4E862A23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D2331D-9973-4AF5-BF2D-CAE140E0531C}"/>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1008131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F8445-B466-4FA9-BC64-A4D877AC1AD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B6265B0-4741-4082-ABFD-C5ADAE77E6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779C94F-54DD-42CE-BEFE-5D9CE5D2B92C}"/>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5" name="Footer Placeholder 4">
            <a:extLst>
              <a:ext uri="{FF2B5EF4-FFF2-40B4-BE49-F238E27FC236}">
                <a16:creationId xmlns:a16="http://schemas.microsoft.com/office/drawing/2014/main" id="{58031074-605A-4D96-889A-1470C9707A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F4AEF7-2ABF-4EBD-A125-E1C466F5CEF0}"/>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3018771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F8897-90D7-41A8-ACA7-6C90A10A8B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2B3146E-ECCE-41B3-AD53-72AA55DFE37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EF5CBEC-95C4-4BC5-8749-9F335F9EA1C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3C76D1-5E9D-4686-A0E6-92675E912823}"/>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6" name="Footer Placeholder 5">
            <a:extLst>
              <a:ext uri="{FF2B5EF4-FFF2-40B4-BE49-F238E27FC236}">
                <a16:creationId xmlns:a16="http://schemas.microsoft.com/office/drawing/2014/main" id="{AE899986-FB7F-4234-A47E-7BC3479D73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119621-B3DD-4D7F-8784-406C6EA6D7CF}"/>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549238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262EB-5437-4291-B312-6F8A80F525B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05ADF6F-DD9F-4215-BD25-DF6D3B20D4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2A7F3AE-25BD-4C3A-89E8-179E8E42DCE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B272032-DC8C-4AA2-A4E3-B4E9DBE7800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BEB4ACC-6ABD-4344-81E6-A740A3F20EC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1C19D6-1DDC-4D44-A52A-FF42A1633750}"/>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8" name="Footer Placeholder 7">
            <a:extLst>
              <a:ext uri="{FF2B5EF4-FFF2-40B4-BE49-F238E27FC236}">
                <a16:creationId xmlns:a16="http://schemas.microsoft.com/office/drawing/2014/main" id="{79000CCC-FCF8-4A74-9677-B6F7794E6E4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9D393C4-D608-4AE0-975C-569908DC2269}"/>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508061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71961-1AB2-4F6B-8BA4-E8EBD2BE16F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1864B65-6333-48AE-B03E-0E582DCA6D54}"/>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4" name="Footer Placeholder 3">
            <a:extLst>
              <a:ext uri="{FF2B5EF4-FFF2-40B4-BE49-F238E27FC236}">
                <a16:creationId xmlns:a16="http://schemas.microsoft.com/office/drawing/2014/main" id="{CA1C53A4-7D90-465A-A6A4-4D67C7F728E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CCABBFC-90C7-464D-9F65-607B05D160E1}"/>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1961023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D554E3-8CDD-49F5-92EC-B9EA5DAA657A}"/>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3" name="Footer Placeholder 2">
            <a:extLst>
              <a:ext uri="{FF2B5EF4-FFF2-40B4-BE49-F238E27FC236}">
                <a16:creationId xmlns:a16="http://schemas.microsoft.com/office/drawing/2014/main" id="{F11569CF-23BC-48C3-A406-5FE15475BB2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173AF3-BA91-43AA-B9E0-E0660AF78EED}"/>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728763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1583B-6D89-49FD-9E9E-C619B338BE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2CD2A73-5473-4FDC-A741-5FBF598B8E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07DD2C-ACD6-4B80-AED7-8CA5ADE1EB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D7CBCD3-BD17-4837-B0A3-DE81FA8F46A1}"/>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6" name="Footer Placeholder 5">
            <a:extLst>
              <a:ext uri="{FF2B5EF4-FFF2-40B4-BE49-F238E27FC236}">
                <a16:creationId xmlns:a16="http://schemas.microsoft.com/office/drawing/2014/main" id="{3285BF9A-FDDB-4FFB-8A5F-A3A64A265A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A04B2A-4EAD-44DD-B2F9-2840AC2A5FE7}"/>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1624966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23DCD-143A-4F9F-B8B6-57C8243D34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EB1D2A-DD3A-4CFC-AA02-4717EC4D94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557CC6-CBF4-40DB-ADEE-68807C1AF3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C7384BE-D271-4BED-9678-E935F95FD369}"/>
              </a:ext>
            </a:extLst>
          </p:cNvPr>
          <p:cNvSpPr>
            <a:spLocks noGrp="1"/>
          </p:cNvSpPr>
          <p:nvPr>
            <p:ph type="dt" sz="half" idx="10"/>
          </p:nvPr>
        </p:nvSpPr>
        <p:spPr/>
        <p:txBody>
          <a:bodyPr/>
          <a:lstStyle/>
          <a:p>
            <a:fld id="{041411E2-399A-4C7E-A431-6632CDC6D356}" type="datetimeFigureOut">
              <a:rPr lang="en-US" smtClean="0"/>
              <a:t>10/1/2018</a:t>
            </a:fld>
            <a:endParaRPr lang="en-US"/>
          </a:p>
        </p:txBody>
      </p:sp>
      <p:sp>
        <p:nvSpPr>
          <p:cNvPr id="6" name="Footer Placeholder 5">
            <a:extLst>
              <a:ext uri="{FF2B5EF4-FFF2-40B4-BE49-F238E27FC236}">
                <a16:creationId xmlns:a16="http://schemas.microsoft.com/office/drawing/2014/main" id="{B3E2B82B-FF14-4BF5-B1B6-21F48D455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E181F1-E165-43C3-9881-9904B090C9D9}"/>
              </a:ext>
            </a:extLst>
          </p:cNvPr>
          <p:cNvSpPr>
            <a:spLocks noGrp="1"/>
          </p:cNvSpPr>
          <p:nvPr>
            <p:ph type="sldNum" sz="quarter" idx="12"/>
          </p:nvPr>
        </p:nvSpPr>
        <p:spPr/>
        <p:txBody>
          <a:bodyPr/>
          <a:lstStyle/>
          <a:p>
            <a:fld id="{D9339526-10A7-4931-ADEC-1611B0D28807}" type="slidenum">
              <a:rPr lang="en-US" smtClean="0"/>
              <a:t>‹#›</a:t>
            </a:fld>
            <a:endParaRPr lang="en-US"/>
          </a:p>
        </p:txBody>
      </p:sp>
    </p:spTree>
    <p:extLst>
      <p:ext uri="{BB962C8B-B14F-4D97-AF65-F5344CB8AC3E}">
        <p14:creationId xmlns:p14="http://schemas.microsoft.com/office/powerpoint/2010/main" val="34418478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CA1100-0A81-483C-BD69-EF58757AF3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2B20DA-2930-4BED-A6CE-856EAE0D9C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1EE74B-8628-45BC-855E-D0BCBF5DCBF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1411E2-399A-4C7E-A431-6632CDC6D356}" type="datetimeFigureOut">
              <a:rPr lang="en-US" smtClean="0"/>
              <a:t>10/1/2018</a:t>
            </a:fld>
            <a:endParaRPr lang="en-US"/>
          </a:p>
        </p:txBody>
      </p:sp>
      <p:sp>
        <p:nvSpPr>
          <p:cNvPr id="5" name="Footer Placeholder 4">
            <a:extLst>
              <a:ext uri="{FF2B5EF4-FFF2-40B4-BE49-F238E27FC236}">
                <a16:creationId xmlns:a16="http://schemas.microsoft.com/office/drawing/2014/main" id="{D503ED4B-48F3-435A-B1CF-5E4862A5AD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63171EF-D930-49FF-A898-AB5C1D69C1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39526-10A7-4931-ADEC-1611B0D28807}" type="slidenum">
              <a:rPr lang="en-US" smtClean="0"/>
              <a:t>‹#›</a:t>
            </a:fld>
            <a:endParaRPr lang="en-US"/>
          </a:p>
        </p:txBody>
      </p:sp>
    </p:spTree>
    <p:extLst>
      <p:ext uri="{BB962C8B-B14F-4D97-AF65-F5344CB8AC3E}">
        <p14:creationId xmlns:p14="http://schemas.microsoft.com/office/powerpoint/2010/main" val="16122071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E71E4-1BFB-4256-974D-AF7CC59BDE6A}"/>
              </a:ext>
            </a:extLst>
          </p:cNvPr>
          <p:cNvSpPr>
            <a:spLocks noGrp="1"/>
          </p:cNvSpPr>
          <p:nvPr>
            <p:ph type="ctrTitle"/>
          </p:nvPr>
        </p:nvSpPr>
        <p:spPr/>
        <p:txBody>
          <a:bodyPr>
            <a:normAutofit fontScale="90000"/>
          </a:bodyPr>
          <a:lstStyle/>
          <a:p>
            <a:r>
              <a:rPr lang="en-GB" dirty="0"/>
              <a:t>Study on supporting Unmanned Aerial Systems Connectivity, Identification, and Tracking </a:t>
            </a:r>
            <a:endParaRPr lang="en-US" dirty="0"/>
          </a:p>
        </p:txBody>
      </p:sp>
      <p:sp>
        <p:nvSpPr>
          <p:cNvPr id="3" name="Subtitle 2">
            <a:extLst>
              <a:ext uri="{FF2B5EF4-FFF2-40B4-BE49-F238E27FC236}">
                <a16:creationId xmlns:a16="http://schemas.microsoft.com/office/drawing/2014/main" id="{7EF77DB9-BBF8-41E5-8E25-8A3A55CA87F4}"/>
              </a:ext>
            </a:extLst>
          </p:cNvPr>
          <p:cNvSpPr>
            <a:spLocks noGrp="1"/>
          </p:cNvSpPr>
          <p:nvPr>
            <p:ph type="subTitle" idx="1"/>
          </p:nvPr>
        </p:nvSpPr>
        <p:spPr/>
        <p:txBody>
          <a:bodyPr/>
          <a:lstStyle/>
          <a:p>
            <a:r>
              <a:rPr lang="en-US" dirty="0"/>
              <a:t>S2-1810064</a:t>
            </a:r>
          </a:p>
          <a:p>
            <a:endParaRPr lang="en-US" dirty="0"/>
          </a:p>
          <a:p>
            <a:r>
              <a:rPr lang="en-US" dirty="0"/>
              <a:t>Qualcomm Incorporated</a:t>
            </a:r>
          </a:p>
        </p:txBody>
      </p:sp>
    </p:spTree>
    <p:extLst>
      <p:ext uri="{BB962C8B-B14F-4D97-AF65-F5344CB8AC3E}">
        <p14:creationId xmlns:p14="http://schemas.microsoft.com/office/powerpoint/2010/main" val="215850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15711-1DAF-4A4B-93F9-1B584A74328A}"/>
              </a:ext>
            </a:extLst>
          </p:cNvPr>
          <p:cNvSpPr>
            <a:spLocks noGrp="1"/>
          </p:cNvSpPr>
          <p:nvPr>
            <p:ph type="title"/>
          </p:nvPr>
        </p:nvSpPr>
        <p:spPr/>
        <p:txBody>
          <a:bodyPr/>
          <a:lstStyle/>
          <a:p>
            <a:r>
              <a:rPr lang="en-US" dirty="0"/>
              <a:t>Further Considerations Impacting Study</a:t>
            </a:r>
          </a:p>
        </p:txBody>
      </p:sp>
      <p:sp>
        <p:nvSpPr>
          <p:cNvPr id="3" name="Content Placeholder 2">
            <a:extLst>
              <a:ext uri="{FF2B5EF4-FFF2-40B4-BE49-F238E27FC236}">
                <a16:creationId xmlns:a16="http://schemas.microsoft.com/office/drawing/2014/main" id="{146A86BE-A220-421D-8BD8-6E9247FF7598}"/>
              </a:ext>
            </a:extLst>
          </p:cNvPr>
          <p:cNvSpPr>
            <a:spLocks noGrp="1"/>
          </p:cNvSpPr>
          <p:nvPr>
            <p:ph idx="1"/>
          </p:nvPr>
        </p:nvSpPr>
        <p:spPr/>
        <p:txBody>
          <a:bodyPr>
            <a:normAutofit/>
          </a:bodyPr>
          <a:lstStyle/>
          <a:p>
            <a:pPr hangingPunct="0"/>
            <a:r>
              <a:rPr lang="en-GB" dirty="0"/>
              <a:t>Security of UAS communications and identification will be analysed by SA3.</a:t>
            </a:r>
            <a:endParaRPr lang="en-US" dirty="0"/>
          </a:p>
          <a:p>
            <a:pPr hangingPunct="0"/>
            <a:r>
              <a:rPr lang="en-US" dirty="0"/>
              <a:t>The study item will also analyze whether </a:t>
            </a:r>
            <a:r>
              <a:rPr lang="en-GB" dirty="0"/>
              <a:t>the mechanisms to support UAS in the 3GPP system are applicable to EPS only, 5GS only, or to both 5GS and EPS</a:t>
            </a:r>
            <a:r>
              <a:rPr lang="en-US" dirty="0"/>
              <a:t>.</a:t>
            </a:r>
          </a:p>
          <a:p>
            <a:pPr hangingPunct="0"/>
            <a:r>
              <a:rPr lang="en-US" dirty="0"/>
              <a:t>It is expected that UAV controller to UAV(s) communications are outside the scope of SA2.</a:t>
            </a:r>
          </a:p>
          <a:p>
            <a:r>
              <a:rPr lang="en-US" dirty="0"/>
              <a:t>It is expected that UAV Controller may have other functions, e.g. be a smartphone, not limited only to UAS operations</a:t>
            </a:r>
          </a:p>
          <a:p>
            <a:endParaRPr lang="en-US" dirty="0"/>
          </a:p>
        </p:txBody>
      </p:sp>
    </p:spTree>
    <p:extLst>
      <p:ext uri="{BB962C8B-B14F-4D97-AF65-F5344CB8AC3E}">
        <p14:creationId xmlns:p14="http://schemas.microsoft.com/office/powerpoint/2010/main" val="3398147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C368E-26CD-4232-8769-D0E194F4530B}"/>
              </a:ext>
            </a:extLst>
          </p:cNvPr>
          <p:cNvSpPr>
            <a:spLocks noGrp="1"/>
          </p:cNvSpPr>
          <p:nvPr>
            <p:ph type="title"/>
          </p:nvPr>
        </p:nvSpPr>
        <p:spPr/>
        <p:txBody>
          <a:bodyPr/>
          <a:lstStyle/>
          <a:p>
            <a:r>
              <a:rPr lang="en-US" dirty="0"/>
              <a:t>UAS Study in SA1</a:t>
            </a:r>
          </a:p>
        </p:txBody>
      </p:sp>
      <p:sp>
        <p:nvSpPr>
          <p:cNvPr id="3" name="Content Placeholder 2">
            <a:extLst>
              <a:ext uri="{FF2B5EF4-FFF2-40B4-BE49-F238E27FC236}">
                <a16:creationId xmlns:a16="http://schemas.microsoft.com/office/drawing/2014/main" id="{3C52F8D3-9796-444A-A221-CC1F557369A7}"/>
              </a:ext>
            </a:extLst>
          </p:cNvPr>
          <p:cNvSpPr>
            <a:spLocks noGrp="1"/>
          </p:cNvSpPr>
          <p:nvPr>
            <p:ph idx="1"/>
          </p:nvPr>
        </p:nvSpPr>
        <p:spPr/>
        <p:txBody>
          <a:bodyPr/>
          <a:lstStyle/>
          <a:p>
            <a:r>
              <a:rPr lang="en-US" dirty="0"/>
              <a:t>SA1 has progressed well on the UAS study</a:t>
            </a:r>
          </a:p>
          <a:p>
            <a:r>
              <a:rPr lang="en-US" dirty="0"/>
              <a:t>A consolidated set of potential requirements is available, highlighting specific needs for architectural work in SA2</a:t>
            </a:r>
          </a:p>
        </p:txBody>
      </p:sp>
    </p:spTree>
    <p:extLst>
      <p:ext uri="{BB962C8B-B14F-4D97-AF65-F5344CB8AC3E}">
        <p14:creationId xmlns:p14="http://schemas.microsoft.com/office/powerpoint/2010/main" val="1707775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B4398-207F-4983-8128-5C3AC242622A}"/>
              </a:ext>
            </a:extLst>
          </p:cNvPr>
          <p:cNvSpPr>
            <a:spLocks noGrp="1"/>
          </p:cNvSpPr>
          <p:nvPr>
            <p:ph type="title"/>
          </p:nvPr>
        </p:nvSpPr>
        <p:spPr/>
        <p:txBody>
          <a:bodyPr/>
          <a:lstStyle/>
          <a:p>
            <a:r>
              <a:rPr lang="en-US" dirty="0"/>
              <a:t>UAS Reference Architecture</a:t>
            </a:r>
          </a:p>
        </p:txBody>
      </p:sp>
      <p:sp>
        <p:nvSpPr>
          <p:cNvPr id="3" name="Content Placeholder 2">
            <a:extLst>
              <a:ext uri="{FF2B5EF4-FFF2-40B4-BE49-F238E27FC236}">
                <a16:creationId xmlns:a16="http://schemas.microsoft.com/office/drawing/2014/main" id="{F8DF65C4-037A-4327-A8C6-946DE6E955CC}"/>
              </a:ext>
            </a:extLst>
          </p:cNvPr>
          <p:cNvSpPr>
            <a:spLocks noGrp="1"/>
          </p:cNvSpPr>
          <p:nvPr>
            <p:ph idx="1"/>
          </p:nvPr>
        </p:nvSpPr>
        <p:spPr>
          <a:xfrm>
            <a:off x="838200" y="4150791"/>
            <a:ext cx="10515600" cy="2230453"/>
          </a:xfrm>
        </p:spPr>
        <p:txBody>
          <a:bodyPr/>
          <a:lstStyle/>
          <a:p>
            <a:r>
              <a:rPr lang="en-US" dirty="0"/>
              <a:t>Some assumptions:</a:t>
            </a:r>
          </a:p>
          <a:p>
            <a:pPr lvl="1"/>
            <a:r>
              <a:rPr lang="en-US" dirty="0" err="1"/>
              <a:t>UAVc</a:t>
            </a:r>
            <a:r>
              <a:rPr lang="en-US" dirty="0"/>
              <a:t>-UAV(s) relationship is 1:N</a:t>
            </a:r>
          </a:p>
          <a:p>
            <a:pPr lvl="1"/>
            <a:r>
              <a:rPr lang="en-US" dirty="0"/>
              <a:t>UE permission to act as UAS (</a:t>
            </a:r>
            <a:r>
              <a:rPr lang="en-US" dirty="0" err="1"/>
              <a:t>UAVc</a:t>
            </a:r>
            <a:r>
              <a:rPr lang="en-US" dirty="0"/>
              <a:t> and UAV(s)) obtained via UTM</a:t>
            </a:r>
          </a:p>
        </p:txBody>
      </p:sp>
      <p:sp>
        <p:nvSpPr>
          <p:cNvPr id="4" name="Rectangle 3">
            <a:extLst>
              <a:ext uri="{FF2B5EF4-FFF2-40B4-BE49-F238E27FC236}">
                <a16:creationId xmlns:a16="http://schemas.microsoft.com/office/drawing/2014/main" id="{CE0D0483-84BD-46AB-BEC3-C3847CCA6623}"/>
              </a:ext>
            </a:extLst>
          </p:cNvPr>
          <p:cNvSpPr/>
          <p:nvPr/>
        </p:nvSpPr>
        <p:spPr>
          <a:xfrm>
            <a:off x="5867412" y="3244334"/>
            <a:ext cx="457176" cy="369332"/>
          </a:xfrm>
          <a:prstGeom prst="rect">
            <a:avLst/>
          </a:prstGeom>
        </p:spPr>
        <p:txBody>
          <a:bodyPr wrap="none">
            <a:spAutoFit/>
          </a:bodyPr>
          <a:lstStyle/>
          <a:p>
            <a:pPr algn="ctr"/>
            <a:r>
              <a:rPr lang="en-GB" dirty="0">
                <a:solidFill>
                  <a:srgbClr val="FFFFFF"/>
                </a:solidFill>
                <a:latin typeface="Calibri" panose="020F0502020204030204" pitchFamily="34" charset="0"/>
                <a:ea typeface="Times New Roman" panose="02020603050405020304" pitchFamily="18" charset="0"/>
                <a:cs typeface="Times New Roman" panose="02020603050405020304" pitchFamily="18" charset="0"/>
              </a:rPr>
              <a:t>CN</a:t>
            </a:r>
            <a:endParaRPr lang="en-US" sz="2800" dirty="0">
              <a:effectLst/>
              <a:latin typeface="Times New Roman" panose="02020603050405020304" pitchFamily="18" charset="0"/>
              <a:ea typeface="Times New Roman" panose="02020603050405020304" pitchFamily="18" charset="0"/>
            </a:endParaRPr>
          </a:p>
        </p:txBody>
      </p:sp>
      <p:sp>
        <p:nvSpPr>
          <p:cNvPr id="5" name="Rectangle 2">
            <a:extLst>
              <a:ext uri="{FF2B5EF4-FFF2-40B4-BE49-F238E27FC236}">
                <a16:creationId xmlns:a16="http://schemas.microsoft.com/office/drawing/2014/main" id="{56B182A6-B9E7-41F0-9783-4D99C6C9219D}"/>
              </a:ext>
            </a:extLst>
          </p:cNvPr>
          <p:cNvSpPr>
            <a:spLocks noChangeArrowheads="1"/>
          </p:cNvSpPr>
          <p:nvPr/>
        </p:nvSpPr>
        <p:spPr bwMode="auto">
          <a:xfrm>
            <a:off x="87551" y="2568102"/>
            <a:ext cx="1095698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011C8A4B-7B92-46DE-A92A-62476848D817}"/>
              </a:ext>
            </a:extLst>
          </p:cNvPr>
          <p:cNvGraphicFramePr>
            <a:graphicFrameLocks noChangeAspect="1"/>
          </p:cNvGraphicFramePr>
          <p:nvPr>
            <p:extLst>
              <p:ext uri="{D42A27DB-BD31-4B8C-83A1-F6EECF244321}">
                <p14:modId xmlns:p14="http://schemas.microsoft.com/office/powerpoint/2010/main" val="1752044682"/>
              </p:ext>
            </p:extLst>
          </p:nvPr>
        </p:nvGraphicFramePr>
        <p:xfrm>
          <a:off x="1328100" y="1344361"/>
          <a:ext cx="9528081" cy="2854100"/>
        </p:xfrm>
        <a:graphic>
          <a:graphicData uri="http://schemas.openxmlformats.org/presentationml/2006/ole">
            <mc:AlternateContent xmlns:mc="http://schemas.openxmlformats.org/markup-compatibility/2006">
              <mc:Choice xmlns:v="urn:schemas-microsoft-com:vml" Requires="v">
                <p:oleObj spid="_x0000_s1026" name="Document" r:id="rId3" imgW="6296660" imgH="1888268" progId="Word.Document.12">
                  <p:embed/>
                </p:oleObj>
              </mc:Choice>
              <mc:Fallback>
                <p:oleObj name="Document" r:id="rId3" imgW="6296660" imgH="1888268" progId="Word.Document.12">
                  <p:embed/>
                  <p:pic>
                    <p:nvPicPr>
                      <p:cNvPr id="6" name="Object 5">
                        <a:extLst>
                          <a:ext uri="{FF2B5EF4-FFF2-40B4-BE49-F238E27FC236}">
                            <a16:creationId xmlns:a16="http://schemas.microsoft.com/office/drawing/2014/main" id="{011C8A4B-7B92-46DE-A92A-62476848D8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8100" y="1344361"/>
                        <a:ext cx="9528081" cy="2854100"/>
                      </a:xfrm>
                      <a:prstGeom prst="rect">
                        <a:avLst/>
                      </a:prstGeom>
                      <a:noFill/>
                    </p:spPr>
                  </p:pic>
                </p:oleObj>
              </mc:Fallback>
            </mc:AlternateContent>
          </a:graphicData>
        </a:graphic>
      </p:graphicFrame>
    </p:spTree>
    <p:extLst>
      <p:ext uri="{BB962C8B-B14F-4D97-AF65-F5344CB8AC3E}">
        <p14:creationId xmlns:p14="http://schemas.microsoft.com/office/powerpoint/2010/main" val="1868663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B6B8F-0D80-486E-938A-A6F2A6A49FE4}"/>
              </a:ext>
            </a:extLst>
          </p:cNvPr>
          <p:cNvSpPr>
            <a:spLocks noGrp="1"/>
          </p:cNvSpPr>
          <p:nvPr>
            <p:ph type="title"/>
          </p:nvPr>
        </p:nvSpPr>
        <p:spPr/>
        <p:txBody>
          <a:bodyPr/>
          <a:lstStyle/>
          <a:p>
            <a:r>
              <a:rPr lang="en-US" dirty="0"/>
              <a:t>UAS Identification, Authorization, and Tracking</a:t>
            </a:r>
          </a:p>
        </p:txBody>
      </p:sp>
      <p:sp>
        <p:nvSpPr>
          <p:cNvPr id="3" name="Content Placeholder 2">
            <a:extLst>
              <a:ext uri="{FF2B5EF4-FFF2-40B4-BE49-F238E27FC236}">
                <a16:creationId xmlns:a16="http://schemas.microsoft.com/office/drawing/2014/main" id="{079C9D20-47C1-49E5-8C6E-4732574A9EE0}"/>
              </a:ext>
            </a:extLst>
          </p:cNvPr>
          <p:cNvSpPr>
            <a:spLocks noGrp="1"/>
          </p:cNvSpPr>
          <p:nvPr>
            <p:ph idx="1"/>
          </p:nvPr>
        </p:nvSpPr>
        <p:spPr/>
        <p:txBody>
          <a:bodyPr>
            <a:normAutofit/>
          </a:bodyPr>
          <a:lstStyle/>
          <a:p>
            <a:r>
              <a:rPr lang="en-US" dirty="0"/>
              <a:t>UAS needs authentication and authorization to be allowed in the 3GPP system and to be allowed by the UTM</a:t>
            </a:r>
          </a:p>
          <a:p>
            <a:r>
              <a:rPr lang="en-US" dirty="0"/>
              <a:t>UAS authorization via UTM based on UAV Data and 3GPP identifiers</a:t>
            </a:r>
          </a:p>
          <a:p>
            <a:pPr lvl="1"/>
            <a:r>
              <a:rPr lang="en-US" dirty="0"/>
              <a:t>UAV Data mostly defined by entities outside 3GPP and used by 3GPP (e.g. delivery of parameters)</a:t>
            </a:r>
          </a:p>
          <a:p>
            <a:r>
              <a:rPr lang="en-US" dirty="0"/>
              <a:t>Subscription aspects and MNO policing based on UE being an UAS are in the scope of 3GPP</a:t>
            </a:r>
          </a:p>
          <a:p>
            <a:endParaRPr lang="en-US" dirty="0"/>
          </a:p>
        </p:txBody>
      </p:sp>
    </p:spTree>
    <p:extLst>
      <p:ext uri="{BB962C8B-B14F-4D97-AF65-F5344CB8AC3E}">
        <p14:creationId xmlns:p14="http://schemas.microsoft.com/office/powerpoint/2010/main" val="1555510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B6B8F-0D80-486E-938A-A6F2A6A49FE4}"/>
              </a:ext>
            </a:extLst>
          </p:cNvPr>
          <p:cNvSpPr>
            <a:spLocks noGrp="1"/>
          </p:cNvSpPr>
          <p:nvPr>
            <p:ph type="title"/>
          </p:nvPr>
        </p:nvSpPr>
        <p:spPr/>
        <p:txBody>
          <a:bodyPr/>
          <a:lstStyle/>
          <a:p>
            <a:r>
              <a:rPr lang="en-US" dirty="0"/>
              <a:t>UAS Identification, Authorization, and Tracking</a:t>
            </a:r>
          </a:p>
        </p:txBody>
      </p:sp>
      <p:sp>
        <p:nvSpPr>
          <p:cNvPr id="3" name="Content Placeholder 2">
            <a:extLst>
              <a:ext uri="{FF2B5EF4-FFF2-40B4-BE49-F238E27FC236}">
                <a16:creationId xmlns:a16="http://schemas.microsoft.com/office/drawing/2014/main" id="{079C9D20-47C1-49E5-8C6E-4732574A9EE0}"/>
              </a:ext>
            </a:extLst>
          </p:cNvPr>
          <p:cNvSpPr>
            <a:spLocks noGrp="1"/>
          </p:cNvSpPr>
          <p:nvPr>
            <p:ph idx="1"/>
          </p:nvPr>
        </p:nvSpPr>
        <p:spPr/>
        <p:txBody>
          <a:bodyPr>
            <a:normAutofit/>
          </a:bodyPr>
          <a:lstStyle/>
          <a:p>
            <a:r>
              <a:rPr lang="en-US" dirty="0"/>
              <a:t>A system level study would need to identify</a:t>
            </a:r>
          </a:p>
          <a:p>
            <a:pPr lvl="1"/>
            <a:r>
              <a:rPr lang="en-US" dirty="0"/>
              <a:t>The role of the 3GPP system in supporting UAS identification, authorization and tracking</a:t>
            </a:r>
          </a:p>
          <a:p>
            <a:pPr lvl="1"/>
            <a:r>
              <a:rPr lang="en-US" dirty="0"/>
              <a:t>The impact on procedures and interfaces to enable this, if any</a:t>
            </a:r>
          </a:p>
          <a:p>
            <a:r>
              <a:rPr lang="en-US" dirty="0"/>
              <a:t>Note: It is expected that UAV Controller may have other functions, e.g. be a smartphone, not limited only to UAS operations</a:t>
            </a:r>
          </a:p>
          <a:p>
            <a:pPr lvl="1"/>
            <a:r>
              <a:rPr lang="en-US" dirty="0"/>
              <a:t>Blind denial of registration for a UE acting as UAV controller may not be feasible</a:t>
            </a:r>
          </a:p>
          <a:p>
            <a:pPr lvl="1"/>
            <a:r>
              <a:rPr lang="en-US" dirty="0"/>
              <a:t>Need to study how to ensure enforcing failed authorization</a:t>
            </a:r>
          </a:p>
          <a:p>
            <a:pPr lvl="1"/>
            <a:r>
              <a:rPr lang="en-US" dirty="0"/>
              <a:t>Also “kicking off” UAS element will not allow further tracking</a:t>
            </a:r>
          </a:p>
          <a:p>
            <a:endParaRPr lang="en-US" dirty="0"/>
          </a:p>
        </p:txBody>
      </p:sp>
    </p:spTree>
    <p:extLst>
      <p:ext uri="{BB962C8B-B14F-4D97-AF65-F5344CB8AC3E}">
        <p14:creationId xmlns:p14="http://schemas.microsoft.com/office/powerpoint/2010/main" val="566467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66D97-DD82-472F-ACA6-62B953095694}"/>
              </a:ext>
            </a:extLst>
          </p:cNvPr>
          <p:cNvSpPr>
            <a:spLocks noGrp="1"/>
          </p:cNvSpPr>
          <p:nvPr>
            <p:ph type="title"/>
          </p:nvPr>
        </p:nvSpPr>
        <p:spPr/>
        <p:txBody>
          <a:bodyPr/>
          <a:lstStyle/>
          <a:p>
            <a:r>
              <a:rPr lang="en-US" dirty="0"/>
              <a:t>UAS Context</a:t>
            </a:r>
          </a:p>
        </p:txBody>
      </p:sp>
      <p:sp>
        <p:nvSpPr>
          <p:cNvPr id="3" name="Content Placeholder 2">
            <a:extLst>
              <a:ext uri="{FF2B5EF4-FFF2-40B4-BE49-F238E27FC236}">
                <a16:creationId xmlns:a16="http://schemas.microsoft.com/office/drawing/2014/main" id="{8D6C5E13-E92C-47AF-A289-48CF603F8BF3}"/>
              </a:ext>
            </a:extLst>
          </p:cNvPr>
          <p:cNvSpPr>
            <a:spLocks noGrp="1"/>
          </p:cNvSpPr>
          <p:nvPr>
            <p:ph idx="1"/>
          </p:nvPr>
        </p:nvSpPr>
        <p:spPr/>
        <p:txBody>
          <a:bodyPr/>
          <a:lstStyle/>
          <a:p>
            <a:r>
              <a:rPr lang="en-US" dirty="0"/>
              <a:t>Based on SA1 discussion:</a:t>
            </a:r>
          </a:p>
          <a:p>
            <a:pPr lvl="1"/>
            <a:r>
              <a:rPr lang="en-US" dirty="0"/>
              <a:t>UTM creates and maintains “pairing” of </a:t>
            </a:r>
            <a:r>
              <a:rPr lang="en-US" dirty="0" err="1"/>
              <a:t>UAVc</a:t>
            </a:r>
            <a:r>
              <a:rPr lang="en-US" dirty="0"/>
              <a:t> and UAV(s) upon successful authorization/authentication</a:t>
            </a:r>
          </a:p>
          <a:p>
            <a:pPr lvl="2"/>
            <a:r>
              <a:rPr lang="en-US" dirty="0"/>
              <a:t>3GPP system to enable this</a:t>
            </a:r>
          </a:p>
          <a:p>
            <a:pPr lvl="1"/>
            <a:r>
              <a:rPr lang="en-US" dirty="0"/>
              <a:t>MNO creates and maintains “pairing” of </a:t>
            </a:r>
            <a:r>
              <a:rPr lang="en-US" dirty="0" err="1"/>
              <a:t>UAVc</a:t>
            </a:r>
            <a:r>
              <a:rPr lang="en-US" dirty="0"/>
              <a:t> and UAV(s) upon successful authorization/authentication</a:t>
            </a:r>
          </a:p>
          <a:p>
            <a:pPr lvl="2"/>
            <a:r>
              <a:rPr lang="en-US" dirty="0"/>
              <a:t>3GPP system to implement this</a:t>
            </a:r>
          </a:p>
          <a:p>
            <a:endParaRPr lang="en-US" dirty="0"/>
          </a:p>
        </p:txBody>
      </p:sp>
    </p:spTree>
    <p:extLst>
      <p:ext uri="{BB962C8B-B14F-4D97-AF65-F5344CB8AC3E}">
        <p14:creationId xmlns:p14="http://schemas.microsoft.com/office/powerpoint/2010/main" val="3133095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5BF2A-0C14-4264-A260-028BBE6B6E29}"/>
              </a:ext>
            </a:extLst>
          </p:cNvPr>
          <p:cNvSpPr>
            <a:spLocks noGrp="1"/>
          </p:cNvSpPr>
          <p:nvPr>
            <p:ph type="title"/>
          </p:nvPr>
        </p:nvSpPr>
        <p:spPr/>
        <p:txBody>
          <a:bodyPr/>
          <a:lstStyle/>
          <a:p>
            <a:r>
              <a:rPr lang="en-US" dirty="0"/>
              <a:t>UAS Communications</a:t>
            </a:r>
          </a:p>
        </p:txBody>
      </p:sp>
      <p:sp>
        <p:nvSpPr>
          <p:cNvPr id="3" name="Content Placeholder 2">
            <a:extLst>
              <a:ext uri="{FF2B5EF4-FFF2-40B4-BE49-F238E27FC236}">
                <a16:creationId xmlns:a16="http://schemas.microsoft.com/office/drawing/2014/main" id="{539F0054-1F29-4810-BECF-82C65EA3FF10}"/>
              </a:ext>
            </a:extLst>
          </p:cNvPr>
          <p:cNvSpPr>
            <a:spLocks noGrp="1"/>
          </p:cNvSpPr>
          <p:nvPr>
            <p:ph idx="1"/>
          </p:nvPr>
        </p:nvSpPr>
        <p:spPr/>
        <p:txBody>
          <a:bodyPr/>
          <a:lstStyle/>
          <a:p>
            <a:r>
              <a:rPr lang="en-US" dirty="0"/>
              <a:t>Consists of</a:t>
            </a:r>
          </a:p>
          <a:p>
            <a:pPr lvl="1"/>
            <a:r>
              <a:rPr lang="en-US" dirty="0"/>
              <a:t>UAS-UTM communications (</a:t>
            </a:r>
            <a:r>
              <a:rPr lang="en-US" dirty="0" err="1"/>
              <a:t>UAVc</a:t>
            </a:r>
            <a:r>
              <a:rPr lang="en-US" dirty="0"/>
              <a:t>-UTM and UAV-UTM)</a:t>
            </a:r>
          </a:p>
          <a:p>
            <a:pPr lvl="1"/>
            <a:r>
              <a:rPr lang="en-US" dirty="0" err="1"/>
              <a:t>UAVc</a:t>
            </a:r>
            <a:r>
              <a:rPr lang="en-US" dirty="0"/>
              <a:t>-UAV(s) communications</a:t>
            </a:r>
          </a:p>
          <a:p>
            <a:r>
              <a:rPr lang="en-US" dirty="0"/>
              <a:t>Content of “messaging” expected to be outside the scope of SA2</a:t>
            </a:r>
          </a:p>
          <a:p>
            <a:r>
              <a:rPr lang="en-US" dirty="0"/>
              <a:t>However, 3GPP system must enable such communications</a:t>
            </a:r>
          </a:p>
          <a:p>
            <a:pPr lvl="1"/>
            <a:r>
              <a:rPr lang="en-US" dirty="0"/>
              <a:t>Ensure communications are enabled based on appropriate subscription and authorization</a:t>
            </a:r>
          </a:p>
          <a:p>
            <a:pPr lvl="1"/>
            <a:r>
              <a:rPr lang="en-US" dirty="0"/>
              <a:t>UAV-specific aspects (e.g. RAN resources) are enabled and authorized appropriately</a:t>
            </a:r>
          </a:p>
          <a:p>
            <a:pPr lvl="1"/>
            <a:r>
              <a:rPr lang="en-US" dirty="0"/>
              <a:t>Resource revocation is in place to support requirements</a:t>
            </a:r>
          </a:p>
        </p:txBody>
      </p:sp>
    </p:spTree>
    <p:extLst>
      <p:ext uri="{BB962C8B-B14F-4D97-AF65-F5344CB8AC3E}">
        <p14:creationId xmlns:p14="http://schemas.microsoft.com/office/powerpoint/2010/main" val="2645390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B6B8F-0D80-486E-938A-A6F2A6A49FE4}"/>
              </a:ext>
            </a:extLst>
          </p:cNvPr>
          <p:cNvSpPr>
            <a:spLocks noGrp="1"/>
          </p:cNvSpPr>
          <p:nvPr>
            <p:ph type="title"/>
          </p:nvPr>
        </p:nvSpPr>
        <p:spPr/>
        <p:txBody>
          <a:bodyPr/>
          <a:lstStyle/>
          <a:p>
            <a:r>
              <a:rPr lang="en-US" dirty="0"/>
              <a:t>The Role of V2X</a:t>
            </a:r>
          </a:p>
        </p:txBody>
      </p:sp>
      <p:sp>
        <p:nvSpPr>
          <p:cNvPr id="3" name="Content Placeholder 2">
            <a:extLst>
              <a:ext uri="{FF2B5EF4-FFF2-40B4-BE49-F238E27FC236}">
                <a16:creationId xmlns:a16="http://schemas.microsoft.com/office/drawing/2014/main" id="{079C9D20-47C1-49E5-8C6E-4732574A9EE0}"/>
              </a:ext>
            </a:extLst>
          </p:cNvPr>
          <p:cNvSpPr>
            <a:spLocks noGrp="1"/>
          </p:cNvSpPr>
          <p:nvPr>
            <p:ph idx="1"/>
          </p:nvPr>
        </p:nvSpPr>
        <p:spPr/>
        <p:txBody>
          <a:bodyPr/>
          <a:lstStyle/>
          <a:p>
            <a:r>
              <a:rPr lang="en-US" dirty="0"/>
              <a:t>Several similarities exist between UAS requirements/use cases and the V2X requirements and system design</a:t>
            </a:r>
          </a:p>
          <a:p>
            <a:r>
              <a:rPr lang="en-US" dirty="0"/>
              <a:t>3GPP should strive to re-use as much as possible the work done for V2X to enable the requirements for UAS</a:t>
            </a:r>
          </a:p>
        </p:txBody>
      </p:sp>
    </p:spTree>
    <p:extLst>
      <p:ext uri="{BB962C8B-B14F-4D97-AF65-F5344CB8AC3E}">
        <p14:creationId xmlns:p14="http://schemas.microsoft.com/office/powerpoint/2010/main" val="3229844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3E0FA-C64E-42BC-B7BD-C1FD19A7B42E}"/>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25A9EF4C-5B3F-4AE7-A916-080E3CD60E31}"/>
              </a:ext>
            </a:extLst>
          </p:cNvPr>
          <p:cNvSpPr>
            <a:spLocks noGrp="1"/>
          </p:cNvSpPr>
          <p:nvPr>
            <p:ph idx="1"/>
          </p:nvPr>
        </p:nvSpPr>
        <p:spPr>
          <a:xfrm>
            <a:off x="838200" y="1429966"/>
            <a:ext cx="10515600" cy="5062909"/>
          </a:xfrm>
        </p:spPr>
        <p:txBody>
          <a:bodyPr>
            <a:normAutofit fontScale="85000" lnSpcReduction="10000"/>
          </a:bodyPr>
          <a:lstStyle/>
          <a:p>
            <a:r>
              <a:rPr lang="en-US" dirty="0"/>
              <a:t>A SID is needed in SA2 to</a:t>
            </a:r>
          </a:p>
          <a:p>
            <a:pPr lvl="1"/>
            <a:r>
              <a:rPr lang="en-US" dirty="0"/>
              <a:t>Identify interaction between UAS and system and UTM to enable authentication, authorization, identification, tracking, and connectivity establishment to enable</a:t>
            </a:r>
          </a:p>
          <a:p>
            <a:pPr lvl="1" hangingPunct="0"/>
            <a:r>
              <a:rPr lang="en-GB" dirty="0"/>
              <a:t>Identifying architecture and system aspects related to supporting UAS command and control functions according to use cases defined in SA1, including studying various solutions (e.g. control plane versus user plane) for enabling according to SA1 requirements:</a:t>
            </a:r>
            <a:endParaRPr lang="en-US" dirty="0"/>
          </a:p>
          <a:p>
            <a:pPr lvl="2" hangingPunct="0"/>
            <a:r>
              <a:rPr lang="en-GB" dirty="0"/>
              <a:t>UAS identification and tracking via the 3GPP system</a:t>
            </a:r>
          </a:p>
          <a:p>
            <a:pPr lvl="2" hangingPunct="0"/>
            <a:r>
              <a:rPr lang="en-GB" dirty="0"/>
              <a:t>UAS authorization/authentication</a:t>
            </a:r>
          </a:p>
          <a:p>
            <a:pPr lvl="3" hangingPunct="0"/>
            <a:r>
              <a:rPr lang="en-GB" dirty="0"/>
              <a:t>Study how different levels of authentication/authorization, as identified in SA1 requirements, impact system procedures</a:t>
            </a:r>
            <a:endParaRPr lang="en-US" dirty="0"/>
          </a:p>
          <a:p>
            <a:pPr lvl="3" hangingPunct="0"/>
            <a:r>
              <a:rPr lang="en-US" dirty="0"/>
              <a:t>I</a:t>
            </a:r>
            <a:r>
              <a:rPr lang="en-GB" dirty="0" err="1"/>
              <a:t>dentify</a:t>
            </a:r>
            <a:r>
              <a:rPr lang="en-GB" dirty="0"/>
              <a:t> the end result of lack of authorization (e.g. lack of resources for use plane communications to carry UAV control messages, denied registration, etc.) while considering the need for the system to keep track of UAV(s)</a:t>
            </a:r>
            <a:endParaRPr lang="en-US" dirty="0"/>
          </a:p>
          <a:p>
            <a:pPr lvl="2" hangingPunct="0"/>
            <a:r>
              <a:rPr lang="en-GB" dirty="0"/>
              <a:t>Connectivity between UAV controller(s) and UAV(s)</a:t>
            </a:r>
            <a:endParaRPr lang="en-US" dirty="0"/>
          </a:p>
          <a:p>
            <a:pPr lvl="2" hangingPunct="0"/>
            <a:r>
              <a:rPr lang="en-GB" dirty="0"/>
              <a:t>Connectivity to the UTM</a:t>
            </a:r>
          </a:p>
          <a:p>
            <a:pPr lvl="1" hangingPunct="0"/>
            <a:r>
              <a:rPr lang="en-GB" dirty="0"/>
              <a:t>Identifying the role of the 3GPP system for authorization of UAS(</a:t>
            </a:r>
            <a:r>
              <a:rPr lang="en-GB" dirty="0" err="1"/>
              <a:t>es</a:t>
            </a:r>
            <a:r>
              <a:rPr lang="en-GB" dirty="0"/>
              <a:t>) and for control of UAV controller to UAV(s) communication</a:t>
            </a:r>
            <a:endParaRPr lang="en-US" dirty="0"/>
          </a:p>
          <a:p>
            <a:pPr lvl="1" hangingPunct="0"/>
            <a:r>
              <a:rPr lang="en-GB" dirty="0"/>
              <a:t>Identifying relationship with V2X solutions in order to re-use existing solutions to the maximum extent possible </a:t>
            </a:r>
            <a:endParaRPr lang="en-US" dirty="0"/>
          </a:p>
          <a:p>
            <a:endParaRPr lang="en-US" dirty="0"/>
          </a:p>
        </p:txBody>
      </p:sp>
    </p:spTree>
    <p:extLst>
      <p:ext uri="{BB962C8B-B14F-4D97-AF65-F5344CB8AC3E}">
        <p14:creationId xmlns:p14="http://schemas.microsoft.com/office/powerpoint/2010/main" val="4452270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888</TotalTime>
  <Words>721</Words>
  <Application>Microsoft Office PowerPoint</Application>
  <PresentationFormat>Widescreen</PresentationFormat>
  <Paragraphs>60</Paragraphs>
  <Slides>10</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6" baseType="lpstr">
      <vt:lpstr>Arial</vt:lpstr>
      <vt:lpstr>Calibri</vt:lpstr>
      <vt:lpstr>Calibri Light</vt:lpstr>
      <vt:lpstr>Times New Roman</vt:lpstr>
      <vt:lpstr>Office Theme</vt:lpstr>
      <vt:lpstr>Microsoft Word Document</vt:lpstr>
      <vt:lpstr>Study on supporting Unmanned Aerial Systems Connectivity, Identification, and Tracking </vt:lpstr>
      <vt:lpstr>UAS Study in SA1</vt:lpstr>
      <vt:lpstr>UAS Reference Architecture</vt:lpstr>
      <vt:lpstr>UAS Identification, Authorization, and Tracking</vt:lpstr>
      <vt:lpstr>UAS Identification, Authorization, and Tracking</vt:lpstr>
      <vt:lpstr>UAS Context</vt:lpstr>
      <vt:lpstr>UAS Communications</vt:lpstr>
      <vt:lpstr>The Role of V2X</vt:lpstr>
      <vt:lpstr>Conclusions</vt:lpstr>
      <vt:lpstr>Further Considerations Impacting Study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supporting Unmanned Aerial Systems Connectivity, Identification, and Tracking </dc:title>
  <dc:creator>QC-01</dc:creator>
  <cp:lastModifiedBy>QC-01</cp:lastModifiedBy>
  <cp:revision>4</cp:revision>
  <dcterms:created xsi:type="dcterms:W3CDTF">2018-10-02T00:55:18Z</dcterms:created>
  <dcterms:modified xsi:type="dcterms:W3CDTF">2018-10-02T15:43:52Z</dcterms:modified>
</cp:coreProperties>
</file>